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412" r:id="rId20"/>
    <p:sldId id="383" r:id="rId21"/>
    <p:sldId id="384" r:id="rId22"/>
    <p:sldId id="385" r:id="rId23"/>
    <p:sldId id="386" r:id="rId24"/>
    <p:sldId id="387" r:id="rId25"/>
    <p:sldId id="388" r:id="rId26"/>
    <p:sldId id="389" r:id="rId27"/>
    <p:sldId id="390" r:id="rId28"/>
    <p:sldId id="411" r:id="rId29"/>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1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3/13/2015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extLst>
              <a:ext uri="{BEBA8EAE-BF5A-486C-A8C5-ECC9F3942E4B}">
                <a14:imgProps xmlns:a14="http://schemas.microsoft.com/office/drawing/2010/main">
                  <a14:imgLayer r:embed="rId14">
                    <a14:imgEffect>
                      <a14:brightnessContrast bright="-21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69</a:t>
            </a:r>
          </a:p>
        </p:txBody>
      </p:sp>
    </p:spTree>
    <p:extLst>
      <p:ext uri="{BB962C8B-B14F-4D97-AF65-F5344CB8AC3E}">
        <p14:creationId xmlns:p14="http://schemas.microsoft.com/office/powerpoint/2010/main" val="404697864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John 5:14 Now this is the confidence that we have in Him, that if we ask anything according to His will, He hears us.  </a:t>
            </a:r>
            <a:r>
              <a:rPr lang="en-US" baseline="30000" dirty="0"/>
              <a:t>15</a:t>
            </a:r>
            <a:r>
              <a:rPr lang="en-US" dirty="0"/>
              <a:t> And if we know that He hears us, whatever we ask, we know that we have the petitions that we have asked of Him.</a:t>
            </a:r>
          </a:p>
        </p:txBody>
      </p:sp>
    </p:spTree>
    <p:extLst>
      <p:ext uri="{BB962C8B-B14F-4D97-AF65-F5344CB8AC3E}">
        <p14:creationId xmlns:p14="http://schemas.microsoft.com/office/powerpoint/2010/main" val="3462997419"/>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6:7 "And when you pray, do not use vain repetitions as the heathen </a:t>
            </a:r>
            <a:r>
              <a:rPr lang="en-US" i="1" dirty="0"/>
              <a:t>do. </a:t>
            </a:r>
            <a:r>
              <a:rPr lang="en-US" dirty="0"/>
              <a:t>For they think that they will be heard for their many words.  </a:t>
            </a:r>
            <a:r>
              <a:rPr lang="en-US" baseline="30000" dirty="0"/>
              <a:t>8</a:t>
            </a:r>
            <a:r>
              <a:rPr lang="en-US" dirty="0"/>
              <a:t> "Therefore do not be like them. For your Father knows the things you have need of before you ask Him.</a:t>
            </a:r>
          </a:p>
        </p:txBody>
      </p:sp>
    </p:spTree>
    <p:extLst>
      <p:ext uri="{BB962C8B-B14F-4D97-AF65-F5344CB8AC3E}">
        <p14:creationId xmlns:p14="http://schemas.microsoft.com/office/powerpoint/2010/main" val="3558623665"/>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1:5 If any of you lacks wisdom, let him ask of God, who gives to all liberally and without reproach, and it will be given to him.  </a:t>
            </a:r>
            <a:r>
              <a:rPr lang="en-US" baseline="30000" dirty="0"/>
              <a:t>6</a:t>
            </a:r>
            <a:r>
              <a:rPr lang="en-US" dirty="0"/>
              <a:t> But let him ask in faith, with no doubting, for he who doubts is like a wave of the sea driven and tossed by the wind.  </a:t>
            </a:r>
            <a:r>
              <a:rPr lang="en-US" baseline="30000" dirty="0"/>
              <a:t>7</a:t>
            </a:r>
            <a:r>
              <a:rPr lang="en-US" dirty="0"/>
              <a:t> For let not that man suppose that he will receive anything from the Lord;  </a:t>
            </a:r>
            <a:r>
              <a:rPr lang="en-US" baseline="30000" dirty="0"/>
              <a:t>8</a:t>
            </a:r>
            <a:r>
              <a:rPr lang="en-US" dirty="0"/>
              <a:t> </a:t>
            </a:r>
            <a:r>
              <a:rPr lang="en-US" i="1" dirty="0"/>
              <a:t>he is </a:t>
            </a:r>
            <a:r>
              <a:rPr lang="en-US" dirty="0"/>
              <a:t>a double-minded man, unstable in all his ways.</a:t>
            </a:r>
          </a:p>
          <a:p>
            <a:r>
              <a:rPr lang="en-US" dirty="0"/>
              <a:t> </a:t>
            </a:r>
          </a:p>
        </p:txBody>
      </p:sp>
    </p:spTree>
    <p:extLst>
      <p:ext uri="{BB962C8B-B14F-4D97-AF65-F5344CB8AC3E}">
        <p14:creationId xmlns:p14="http://schemas.microsoft.com/office/powerpoint/2010/main" val="1614242236"/>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Thessalonians 1:7 and to </a:t>
            </a:r>
            <a:r>
              <a:rPr lang="en-US" i="1" dirty="0"/>
              <a:t>give </a:t>
            </a:r>
            <a:r>
              <a:rPr lang="en-US" dirty="0"/>
              <a:t>you who are troubled rest with us when the Lord Jesus is revealed from heaven with His mighty angels,  </a:t>
            </a:r>
            <a:r>
              <a:rPr lang="en-US" baseline="30000" dirty="0"/>
              <a:t>8</a:t>
            </a:r>
            <a:r>
              <a:rPr lang="en-US" dirty="0"/>
              <a:t> in flaming fire taking vengeance on those who do not know God, and on those who do not obey the gospel of our Lord Jesus Christ.  </a:t>
            </a:r>
            <a:r>
              <a:rPr lang="en-US" baseline="30000" dirty="0"/>
              <a:t>9</a:t>
            </a:r>
            <a:r>
              <a:rPr lang="en-US" dirty="0"/>
              <a:t> These shall be punished with everlasting destruction from the presence of the Lord and from the glory of His power,  </a:t>
            </a:r>
            <a:r>
              <a:rPr lang="en-US" baseline="30000" dirty="0"/>
              <a:t>10</a:t>
            </a:r>
            <a:r>
              <a:rPr lang="en-US" dirty="0"/>
              <a:t> when He comes, in that Day, to be glorified in His saints and to be admired among all those who believe, because our testimony among you was believed</a:t>
            </a:r>
            <a:r>
              <a:rPr lang="en-US" dirty="0" smtClean="0"/>
              <a:t>.	</a:t>
            </a:r>
            <a:endParaRPr lang="en-US" dirty="0"/>
          </a:p>
        </p:txBody>
      </p:sp>
    </p:spTree>
    <p:extLst>
      <p:ext uri="{BB962C8B-B14F-4D97-AF65-F5344CB8AC3E}">
        <p14:creationId xmlns:p14="http://schemas.microsoft.com/office/powerpoint/2010/main" val="714674557"/>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8:28 And we know that all things work together for good to those who love God, to those who are the called according to </a:t>
            </a:r>
            <a:r>
              <a:rPr lang="en-US" i="1" dirty="0"/>
              <a:t>His </a:t>
            </a:r>
            <a:r>
              <a:rPr lang="en-US" dirty="0"/>
              <a:t>purpose.  </a:t>
            </a:r>
          </a:p>
        </p:txBody>
      </p:sp>
    </p:spTree>
    <p:extLst>
      <p:ext uri="{BB962C8B-B14F-4D97-AF65-F5344CB8AC3E}">
        <p14:creationId xmlns:p14="http://schemas.microsoft.com/office/powerpoint/2010/main" val="3489201516"/>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Luke 18:9 Also He spoke this parable to some who trusted in themselves that they were righteous, and despised others:  </a:t>
            </a:r>
            <a:r>
              <a:rPr lang="en-US" sz="2400" baseline="30000" dirty="0"/>
              <a:t>10</a:t>
            </a:r>
            <a:r>
              <a:rPr lang="en-US" sz="2400" dirty="0"/>
              <a:t> "Two men went up to the temple to pray, one a Pharisee and the other a tax collector.  </a:t>
            </a:r>
            <a:r>
              <a:rPr lang="en-US" sz="2400" baseline="30000" dirty="0"/>
              <a:t>11</a:t>
            </a:r>
            <a:r>
              <a:rPr lang="en-US" sz="2400" dirty="0"/>
              <a:t> "The Pharisee stood and prayed thus with himself, 'God, I thank You that I am not like other men -- </a:t>
            </a:r>
            <a:r>
              <a:rPr lang="en-US" sz="2400" dirty="0" err="1"/>
              <a:t>extortioners</a:t>
            </a:r>
            <a:r>
              <a:rPr lang="en-US" sz="2400" dirty="0"/>
              <a:t>, unjust, adulterers, or even as this tax collector.  </a:t>
            </a:r>
            <a:r>
              <a:rPr lang="en-US" sz="2400" baseline="30000" dirty="0"/>
              <a:t>12</a:t>
            </a:r>
            <a:r>
              <a:rPr lang="en-US" sz="2400" dirty="0"/>
              <a:t> 'I fast twice a week; I give tithes of all that I possess.'  </a:t>
            </a:r>
            <a:r>
              <a:rPr lang="en-US" sz="2400" baseline="30000" dirty="0"/>
              <a:t>13</a:t>
            </a:r>
            <a:r>
              <a:rPr lang="en-US" sz="2400" dirty="0"/>
              <a:t> "And the tax collector, standing afar off, would not so much as raise </a:t>
            </a:r>
            <a:r>
              <a:rPr lang="en-US" sz="2400" i="1" dirty="0"/>
              <a:t>his </a:t>
            </a:r>
            <a:r>
              <a:rPr lang="en-US" sz="2400" dirty="0"/>
              <a:t>eyes to heaven, but beat his breast, saying, 'God, be merciful to me a sinner!'  </a:t>
            </a:r>
            <a:r>
              <a:rPr lang="en-US" sz="2400" baseline="30000" dirty="0"/>
              <a:t>14</a:t>
            </a:r>
            <a:r>
              <a:rPr lang="en-US" sz="2400" dirty="0"/>
              <a:t> "I tell you, this man went down to his house justified </a:t>
            </a:r>
            <a:r>
              <a:rPr lang="en-US" sz="2400" i="1" dirty="0"/>
              <a:t>rather </a:t>
            </a:r>
            <a:r>
              <a:rPr lang="en-US" sz="2400" dirty="0"/>
              <a:t>than the other; for everyone who exalts himself will be humbled, and he who humbles himself will be exalted."</a:t>
            </a:r>
          </a:p>
        </p:txBody>
      </p:sp>
    </p:spTree>
    <p:extLst>
      <p:ext uri="{BB962C8B-B14F-4D97-AF65-F5344CB8AC3E}">
        <p14:creationId xmlns:p14="http://schemas.microsoft.com/office/powerpoint/2010/main" val="562794825"/>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Psalm 55:17 Evening and morning and at noon I will pray, and cry aloud, And He shall hear my voice.</a:t>
            </a:r>
          </a:p>
          <a:p>
            <a:r>
              <a:rPr lang="en-US" dirty="0"/>
              <a:t> </a:t>
            </a:r>
          </a:p>
        </p:txBody>
      </p:sp>
    </p:spTree>
    <p:extLst>
      <p:ext uri="{BB962C8B-B14F-4D97-AF65-F5344CB8AC3E}">
        <p14:creationId xmlns:p14="http://schemas.microsoft.com/office/powerpoint/2010/main" val="1438307764"/>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1</a:t>
            </a:r>
            <a:r>
              <a:rPr lang="en-US" baseline="30000" dirty="0" smtClean="0"/>
              <a:t>st</a:t>
            </a:r>
            <a:r>
              <a:rPr lang="en-US" dirty="0" smtClean="0"/>
              <a:t> </a:t>
            </a:r>
            <a:r>
              <a:rPr lang="en-US" dirty="0"/>
              <a:t>hour of </a:t>
            </a:r>
            <a:r>
              <a:rPr lang="en-US" dirty="0" smtClean="0"/>
              <a:t>prayer - </a:t>
            </a:r>
            <a:r>
              <a:rPr lang="en-US" dirty="0"/>
              <a:t>9 a.m. our time, </a:t>
            </a:r>
            <a:r>
              <a:rPr lang="en-US" dirty="0" smtClean="0"/>
              <a:t>= 3</a:t>
            </a:r>
            <a:r>
              <a:rPr lang="en-US" baseline="30000" dirty="0" smtClean="0"/>
              <a:t>rd</a:t>
            </a:r>
            <a:r>
              <a:rPr lang="en-US" dirty="0" smtClean="0"/>
              <a:t> </a:t>
            </a:r>
            <a:r>
              <a:rPr lang="en-US" dirty="0"/>
              <a:t>hour </a:t>
            </a:r>
            <a:r>
              <a:rPr lang="en-US" dirty="0" smtClean="0"/>
              <a:t> </a:t>
            </a:r>
            <a:r>
              <a:rPr lang="en-US" dirty="0"/>
              <a:t>Acts 2:15. </a:t>
            </a:r>
            <a:endParaRPr lang="en-US" dirty="0" smtClean="0"/>
          </a:p>
          <a:p>
            <a:endParaRPr lang="en-US" dirty="0"/>
          </a:p>
          <a:p>
            <a:r>
              <a:rPr lang="en-US" dirty="0" smtClean="0"/>
              <a:t>2</a:t>
            </a:r>
            <a:r>
              <a:rPr lang="en-US" baseline="30000" dirty="0" smtClean="0"/>
              <a:t>nd</a:t>
            </a:r>
            <a:r>
              <a:rPr lang="en-US" dirty="0" smtClean="0"/>
              <a:t> </a:t>
            </a:r>
            <a:r>
              <a:rPr lang="en-US" dirty="0"/>
              <a:t>hour of </a:t>
            </a:r>
            <a:r>
              <a:rPr lang="en-US" dirty="0" smtClean="0"/>
              <a:t>prayer - </a:t>
            </a:r>
            <a:r>
              <a:rPr lang="en-US" dirty="0"/>
              <a:t>noon our time, </a:t>
            </a:r>
            <a:r>
              <a:rPr lang="en-US" dirty="0" smtClean="0"/>
              <a:t>= </a:t>
            </a:r>
            <a:r>
              <a:rPr lang="en-US" dirty="0"/>
              <a:t>6</a:t>
            </a:r>
            <a:r>
              <a:rPr lang="en-US" baseline="30000" dirty="0"/>
              <a:t>th</a:t>
            </a:r>
            <a:r>
              <a:rPr lang="en-US" dirty="0"/>
              <a:t> </a:t>
            </a:r>
            <a:r>
              <a:rPr lang="en-US" dirty="0" smtClean="0"/>
              <a:t>hour. </a:t>
            </a:r>
          </a:p>
          <a:p>
            <a:endParaRPr lang="en-US" dirty="0"/>
          </a:p>
          <a:p>
            <a:r>
              <a:rPr lang="en-US" dirty="0" smtClean="0"/>
              <a:t>3</a:t>
            </a:r>
            <a:r>
              <a:rPr lang="en-US" baseline="30000" dirty="0" smtClean="0"/>
              <a:t>rd</a:t>
            </a:r>
            <a:r>
              <a:rPr lang="en-US" dirty="0" smtClean="0"/>
              <a:t> </a:t>
            </a:r>
            <a:r>
              <a:rPr lang="en-US" dirty="0"/>
              <a:t>hour of prayer </a:t>
            </a:r>
            <a:r>
              <a:rPr lang="en-US" dirty="0" smtClean="0"/>
              <a:t>- </a:t>
            </a:r>
            <a:r>
              <a:rPr lang="en-US" dirty="0"/>
              <a:t>3 p.m. our time </a:t>
            </a:r>
            <a:r>
              <a:rPr lang="en-US" dirty="0" smtClean="0"/>
              <a:t>= </a:t>
            </a:r>
            <a:r>
              <a:rPr lang="en-US" dirty="0"/>
              <a:t>9</a:t>
            </a:r>
            <a:r>
              <a:rPr lang="en-US" baseline="30000" dirty="0"/>
              <a:t>th</a:t>
            </a:r>
            <a:r>
              <a:rPr lang="en-US" dirty="0"/>
              <a:t> </a:t>
            </a:r>
            <a:r>
              <a:rPr lang="en-US" dirty="0" smtClean="0"/>
              <a:t>hour Acts </a:t>
            </a:r>
            <a:r>
              <a:rPr lang="en-US" dirty="0"/>
              <a:t>3:1, 10:30. </a:t>
            </a:r>
          </a:p>
        </p:txBody>
      </p:sp>
    </p:spTree>
    <p:extLst>
      <p:ext uri="{BB962C8B-B14F-4D97-AF65-F5344CB8AC3E}">
        <p14:creationId xmlns:p14="http://schemas.microsoft.com/office/powerpoint/2010/main" val="1366082491"/>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D:\2-Bible Pics-Nt\Parables &amp; Illustrations\Phar &amp; Publican\Pharisee and Publican 1205-NT8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8650" y="0"/>
            <a:ext cx="534511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23022"/>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Matthew 15:3 He answered and said to them, "Why do you also transgress the commandment of God because of your tradition?  </a:t>
            </a:r>
            <a:r>
              <a:rPr lang="en-US" sz="2400" baseline="30000" dirty="0"/>
              <a:t>4</a:t>
            </a:r>
            <a:r>
              <a:rPr lang="en-US" sz="2400" dirty="0"/>
              <a:t> "For God commanded, saying, 'Honor your father and your mother'; and, 'He who curses father or mother, let him be put to death.'  </a:t>
            </a:r>
            <a:r>
              <a:rPr lang="en-US" sz="2400" baseline="30000" dirty="0"/>
              <a:t>5</a:t>
            </a:r>
            <a:r>
              <a:rPr lang="en-US" sz="2400" dirty="0"/>
              <a:t> "But you say, 'Whoever says to his father or mother, "Whatever profit you might have received from me </a:t>
            </a:r>
            <a:r>
              <a:rPr lang="en-US" sz="2400" i="1" dirty="0"/>
              <a:t>is </a:t>
            </a:r>
            <a:r>
              <a:rPr lang="en-US" sz="2400" dirty="0"/>
              <a:t>a gift </a:t>
            </a:r>
            <a:r>
              <a:rPr lang="en-US" sz="2400" i="1" dirty="0"/>
              <a:t>to God" -- </a:t>
            </a:r>
            <a:r>
              <a:rPr lang="en-US" sz="2400" dirty="0"/>
              <a:t>  </a:t>
            </a:r>
            <a:r>
              <a:rPr lang="en-US" sz="2400" baseline="30000" dirty="0"/>
              <a:t>6</a:t>
            </a:r>
            <a:r>
              <a:rPr lang="en-US" sz="2400" dirty="0"/>
              <a:t> 'then he need not honor his father or mother.' Thus you have made the commandment of God of no effect by your tradition.  </a:t>
            </a:r>
            <a:r>
              <a:rPr lang="en-US" sz="2400" baseline="30000" dirty="0"/>
              <a:t>7</a:t>
            </a:r>
            <a:r>
              <a:rPr lang="en-US" sz="2400" dirty="0"/>
              <a:t> "Hypocrites! Well did Isaiah prophesy about you, saying:  </a:t>
            </a:r>
            <a:r>
              <a:rPr lang="en-US" sz="2400" baseline="30000" dirty="0"/>
              <a:t>8</a:t>
            </a:r>
            <a:r>
              <a:rPr lang="en-US" sz="2400" dirty="0"/>
              <a:t> 'These people draw near to Me with their mouth, And honor Me with </a:t>
            </a:r>
            <a:r>
              <a:rPr lang="en-US" sz="2400" i="1" dirty="0"/>
              <a:t>their </a:t>
            </a:r>
            <a:r>
              <a:rPr lang="en-US" sz="2400" dirty="0"/>
              <a:t>lips, But their heart is far from Me.  </a:t>
            </a:r>
            <a:r>
              <a:rPr lang="en-US" sz="2400" baseline="30000" dirty="0"/>
              <a:t>9</a:t>
            </a:r>
            <a:r>
              <a:rPr lang="en-US" sz="2400" dirty="0"/>
              <a:t> And in vain they worship Me, Teaching </a:t>
            </a:r>
            <a:r>
              <a:rPr lang="en-US" sz="2400" i="1" dirty="0"/>
              <a:t>as </a:t>
            </a:r>
            <a:r>
              <a:rPr lang="en-US" sz="2400" dirty="0"/>
              <a:t>doctrines the commandments of men.' "</a:t>
            </a:r>
          </a:p>
        </p:txBody>
      </p:sp>
    </p:spTree>
    <p:extLst>
      <p:ext uri="{BB962C8B-B14F-4D97-AF65-F5344CB8AC3E}">
        <p14:creationId xmlns:p14="http://schemas.microsoft.com/office/powerpoint/2010/main" val="3988971906"/>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3231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Luke 18:1 Then He spoke a parable to them, that men always ought to pray and not lose heart,  </a:t>
            </a:r>
            <a:r>
              <a:rPr lang="en-US" sz="2400" baseline="30000" dirty="0"/>
              <a:t>2</a:t>
            </a:r>
            <a:r>
              <a:rPr lang="en-US" sz="2400" dirty="0"/>
              <a:t> saying: "There was in a certain city a judge who did not fear God nor regard man.  </a:t>
            </a:r>
            <a:r>
              <a:rPr lang="en-US" sz="2400" baseline="30000" dirty="0"/>
              <a:t>3</a:t>
            </a:r>
            <a:r>
              <a:rPr lang="en-US" sz="2400" dirty="0"/>
              <a:t> "Now there was a widow in that city; and she came to him, saying, 'Get justice for me from my adversary.'  </a:t>
            </a:r>
            <a:r>
              <a:rPr lang="en-US" sz="2400" baseline="30000" dirty="0"/>
              <a:t>4</a:t>
            </a:r>
            <a:r>
              <a:rPr lang="en-US" sz="2400" dirty="0"/>
              <a:t> "And he would not for a while; but afterward he said within himself, 'Though I do not fear God nor regard man,  </a:t>
            </a:r>
            <a:r>
              <a:rPr lang="en-US" sz="2400" baseline="30000" dirty="0"/>
              <a:t>5</a:t>
            </a:r>
            <a:r>
              <a:rPr lang="en-US" sz="2400" dirty="0"/>
              <a:t> 'yet because this widow troubles me I will avenge her, lest by her continual coming she weary me.' "  </a:t>
            </a:r>
            <a:r>
              <a:rPr lang="en-US" sz="2400" baseline="30000" dirty="0"/>
              <a:t>6</a:t>
            </a:r>
            <a:r>
              <a:rPr lang="en-US" sz="2400" dirty="0"/>
              <a:t> Then the Lord said, "Hear what the unjust judge said.  </a:t>
            </a:r>
            <a:r>
              <a:rPr lang="en-US" sz="2400" baseline="30000" dirty="0"/>
              <a:t>7</a:t>
            </a:r>
            <a:r>
              <a:rPr lang="en-US" sz="2400" dirty="0"/>
              <a:t> "And shall God not avenge His own elect who cry out day and night to Him, though He bears long with them?  </a:t>
            </a:r>
            <a:r>
              <a:rPr lang="en-US" sz="2400" baseline="30000" dirty="0"/>
              <a:t>8</a:t>
            </a:r>
            <a:r>
              <a:rPr lang="en-US" sz="2400" dirty="0"/>
              <a:t> "I tell you that He will avenge them speedily. Nevertheless, when the Son of Man comes, will He really find faith on the earth?"</a:t>
            </a:r>
          </a:p>
        </p:txBody>
      </p:sp>
    </p:spTree>
    <p:extLst>
      <p:ext uri="{BB962C8B-B14F-4D97-AF65-F5344CB8AC3E}">
        <p14:creationId xmlns:p14="http://schemas.microsoft.com/office/powerpoint/2010/main" val="3247493341"/>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18:11 "The Pharisee stood and prayed thus with himself, 'God, I thank You that I am not like other men -- </a:t>
            </a:r>
            <a:r>
              <a:rPr lang="en-US" dirty="0" err="1"/>
              <a:t>extortioners</a:t>
            </a:r>
            <a:r>
              <a:rPr lang="en-US" dirty="0"/>
              <a:t>, unjust, adulterers, or even as this tax collector.  </a:t>
            </a:r>
            <a:r>
              <a:rPr lang="en-US" baseline="30000" dirty="0"/>
              <a:t>12</a:t>
            </a:r>
            <a:r>
              <a:rPr lang="en-US" dirty="0"/>
              <a:t> 'I fast twice a week; I give tithes of all that I possess.'</a:t>
            </a:r>
          </a:p>
        </p:txBody>
      </p:sp>
    </p:spTree>
    <p:extLst>
      <p:ext uri="{BB962C8B-B14F-4D97-AF65-F5344CB8AC3E}">
        <p14:creationId xmlns:p14="http://schemas.microsoft.com/office/powerpoint/2010/main" val="3610485910"/>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12:3  For I say, through the grace given to me, to everyone who is among you, not to think </a:t>
            </a:r>
            <a:r>
              <a:rPr lang="en-US" i="1" dirty="0"/>
              <a:t>of himself </a:t>
            </a:r>
            <a:r>
              <a:rPr lang="en-US" dirty="0"/>
              <a:t>more highly than he ought to think, but to think soberly, as God has dealt to each one a measure of faith. </a:t>
            </a:r>
          </a:p>
          <a:p>
            <a:r>
              <a:rPr lang="en-US" dirty="0"/>
              <a:t> </a:t>
            </a:r>
          </a:p>
          <a:p>
            <a:r>
              <a:rPr lang="en-US" dirty="0"/>
              <a:t>2 Corinthians 10:12 For we dare not class ourselves or compare ourselves with those who commend themselves. But they, measuring themselves by themselves, and comparing themselves among themselves, are not wise.</a:t>
            </a:r>
          </a:p>
        </p:txBody>
      </p:sp>
    </p:spTree>
    <p:extLst>
      <p:ext uri="{BB962C8B-B14F-4D97-AF65-F5344CB8AC3E}">
        <p14:creationId xmlns:p14="http://schemas.microsoft.com/office/powerpoint/2010/main" val="3950562736"/>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18:13 "And the tax collector, standing afar off, would not so much as raise </a:t>
            </a:r>
            <a:r>
              <a:rPr lang="en-US" i="1" dirty="0"/>
              <a:t>his </a:t>
            </a:r>
            <a:r>
              <a:rPr lang="en-US" dirty="0"/>
              <a:t>eyes to heaven, but beat his breast, saying, 'God, be merciful to me a sinner!'</a:t>
            </a:r>
          </a:p>
          <a:p>
            <a:r>
              <a:rPr lang="en-US" dirty="0"/>
              <a:t> </a:t>
            </a:r>
          </a:p>
        </p:txBody>
      </p:sp>
    </p:spTree>
    <p:extLst>
      <p:ext uri="{BB962C8B-B14F-4D97-AF65-F5344CB8AC3E}">
        <p14:creationId xmlns:p14="http://schemas.microsoft.com/office/powerpoint/2010/main" val="545651892"/>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John 1:7 But if we walk in the light as He is in the light, we have fellowship with one another, and the blood of Jesus Christ His Son cleanses us from all sin.  </a:t>
            </a:r>
            <a:r>
              <a:rPr lang="en-US" baseline="30000" dirty="0"/>
              <a:t>8</a:t>
            </a:r>
            <a:r>
              <a:rPr lang="en-US" dirty="0"/>
              <a:t> If we say that we have no sin, we deceive ourselves, and the truth is not in us.  </a:t>
            </a:r>
            <a:r>
              <a:rPr lang="en-US" baseline="30000" dirty="0"/>
              <a:t>9</a:t>
            </a:r>
            <a:r>
              <a:rPr lang="en-US" dirty="0"/>
              <a:t> If we confess our sins, He is faithful and just to forgive us </a:t>
            </a:r>
            <a:r>
              <a:rPr lang="en-US" i="1" dirty="0"/>
              <a:t>our </a:t>
            </a:r>
            <a:r>
              <a:rPr lang="en-US" dirty="0"/>
              <a:t>sins and to cleanse us from all unrighteousness.  </a:t>
            </a:r>
            <a:r>
              <a:rPr lang="en-US" baseline="30000" dirty="0"/>
              <a:t>10</a:t>
            </a:r>
            <a:r>
              <a:rPr lang="en-US" dirty="0"/>
              <a:t> If we say that we have not sinned, we make Him a liar, and His word is not in us.</a:t>
            </a:r>
          </a:p>
          <a:p>
            <a:r>
              <a:rPr lang="en-US" dirty="0"/>
              <a:t> </a:t>
            </a:r>
          </a:p>
        </p:txBody>
      </p:sp>
    </p:spTree>
    <p:extLst>
      <p:ext uri="{BB962C8B-B14F-4D97-AF65-F5344CB8AC3E}">
        <p14:creationId xmlns:p14="http://schemas.microsoft.com/office/powerpoint/2010/main" val="2166396225"/>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18:14  "I tell you, this man went down to his house justified </a:t>
            </a:r>
            <a:r>
              <a:rPr lang="en-US" i="1" dirty="0"/>
              <a:t>rather </a:t>
            </a:r>
            <a:r>
              <a:rPr lang="en-US" dirty="0"/>
              <a:t>than the other; for everyone who exalts himself will be humbled, and he who humbles himself will be exalted."</a:t>
            </a:r>
          </a:p>
        </p:txBody>
      </p:sp>
    </p:spTree>
    <p:extLst>
      <p:ext uri="{BB962C8B-B14F-4D97-AF65-F5344CB8AC3E}">
        <p14:creationId xmlns:p14="http://schemas.microsoft.com/office/powerpoint/2010/main" val="3053669073"/>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Peter 5:5 Likewise you younger people, submit yourselves to </a:t>
            </a:r>
            <a:r>
              <a:rPr lang="en-US" i="1" dirty="0"/>
              <a:t>your </a:t>
            </a:r>
            <a:r>
              <a:rPr lang="en-US" dirty="0"/>
              <a:t>elders. Yes, all of </a:t>
            </a:r>
            <a:r>
              <a:rPr lang="en-US" i="1" dirty="0"/>
              <a:t>you </a:t>
            </a:r>
            <a:r>
              <a:rPr lang="en-US" dirty="0"/>
              <a:t>be submissive to one another, and be clothed with humility, for "God resists the proud, But gives grace to the humble."  </a:t>
            </a:r>
            <a:r>
              <a:rPr lang="en-US" baseline="30000" dirty="0"/>
              <a:t>6</a:t>
            </a:r>
            <a:r>
              <a:rPr lang="en-US" dirty="0"/>
              <a:t> Therefore humble yourselves under the mighty hand of God, that He may exalt you in due time,  </a:t>
            </a:r>
            <a:r>
              <a:rPr lang="en-US" baseline="30000" dirty="0"/>
              <a:t>7</a:t>
            </a:r>
            <a:r>
              <a:rPr lang="en-US" dirty="0"/>
              <a:t> casting all your care upon Him, for He cares for you.</a:t>
            </a:r>
          </a:p>
          <a:p>
            <a:r>
              <a:rPr lang="en-US" dirty="0"/>
              <a:t> </a:t>
            </a:r>
          </a:p>
          <a:p>
            <a:r>
              <a:rPr lang="en-US" dirty="0"/>
              <a:t>Matthew 18:4 "Therefore whoever humbles himself as this little child is the greatest in the kingdom of heaven.</a:t>
            </a:r>
          </a:p>
        </p:txBody>
      </p:sp>
    </p:spTree>
    <p:extLst>
      <p:ext uri="{BB962C8B-B14F-4D97-AF65-F5344CB8AC3E}">
        <p14:creationId xmlns:p14="http://schemas.microsoft.com/office/powerpoint/2010/main" val="121232462"/>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Philippians 2:3 </a:t>
            </a:r>
            <a:r>
              <a:rPr lang="en-US" sz="2600" i="1" dirty="0"/>
              <a:t>Let </a:t>
            </a:r>
            <a:r>
              <a:rPr lang="en-US" sz="2600" dirty="0"/>
              <a:t>nothing </a:t>
            </a:r>
            <a:r>
              <a:rPr lang="en-US" sz="2600" i="1" dirty="0"/>
              <a:t>be done </a:t>
            </a:r>
            <a:r>
              <a:rPr lang="en-US" sz="2600" dirty="0"/>
              <a:t>through selfish ambition or conceit, but in lowliness of mind let each esteem others better than himself.  </a:t>
            </a:r>
            <a:r>
              <a:rPr lang="en-US" sz="2600" baseline="30000" dirty="0"/>
              <a:t>4</a:t>
            </a:r>
            <a:r>
              <a:rPr lang="en-US" sz="2600" dirty="0"/>
              <a:t> Let each of you look out not only for his own interests, but also for the interests of others.  </a:t>
            </a:r>
            <a:r>
              <a:rPr lang="en-US" sz="2600" baseline="30000" dirty="0"/>
              <a:t>5</a:t>
            </a:r>
            <a:r>
              <a:rPr lang="en-US" sz="2600" dirty="0"/>
              <a:t> Let this mind be in you which was also in Christ Jesus,  </a:t>
            </a:r>
            <a:r>
              <a:rPr lang="en-US" sz="2600" baseline="30000" dirty="0"/>
              <a:t>6</a:t>
            </a:r>
            <a:r>
              <a:rPr lang="en-US" sz="2600" dirty="0"/>
              <a:t> who, being in the form of God, did not consider it robbery to be equal with God,  </a:t>
            </a:r>
            <a:r>
              <a:rPr lang="en-US" sz="2600" baseline="30000" dirty="0"/>
              <a:t>7</a:t>
            </a:r>
            <a:r>
              <a:rPr lang="en-US" sz="2600" dirty="0"/>
              <a:t> but made Himself of no reputation, taking the form of a bondservant, </a:t>
            </a:r>
            <a:r>
              <a:rPr lang="en-US" sz="2600" i="1" dirty="0"/>
              <a:t>and </a:t>
            </a:r>
            <a:r>
              <a:rPr lang="en-US" sz="2600" dirty="0"/>
              <a:t>coming in the likeness of men.  </a:t>
            </a:r>
            <a:r>
              <a:rPr lang="en-US" sz="2600" baseline="30000" dirty="0"/>
              <a:t>8</a:t>
            </a:r>
            <a:r>
              <a:rPr lang="en-US" sz="2600" dirty="0"/>
              <a:t> And being found in appearance as a man, He humbled Himself and became obedient to </a:t>
            </a:r>
            <a:r>
              <a:rPr lang="en-US" sz="2600" i="1" dirty="0"/>
              <a:t>the point of </a:t>
            </a:r>
            <a:r>
              <a:rPr lang="en-US" sz="2600" dirty="0"/>
              <a:t>death, even the death of the cross.  </a:t>
            </a:r>
            <a:r>
              <a:rPr lang="en-US" sz="2600" baseline="30000" dirty="0"/>
              <a:t>9</a:t>
            </a:r>
            <a:r>
              <a:rPr lang="en-US" sz="2600" dirty="0"/>
              <a:t> Therefore God also has highly exalted Him and given Him the name which is above every name,</a:t>
            </a:r>
          </a:p>
        </p:txBody>
      </p:sp>
    </p:spTree>
    <p:extLst>
      <p:ext uri="{BB962C8B-B14F-4D97-AF65-F5344CB8AC3E}">
        <p14:creationId xmlns:p14="http://schemas.microsoft.com/office/powerpoint/2010/main" val="3981966401"/>
      </p:ext>
    </p:extLst>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17:10 "So likewise you, when you have done all those things which you are commanded, say, 'We are unprofitable servants. We have done what was our duty to do.' "</a:t>
            </a:r>
          </a:p>
        </p:txBody>
      </p:sp>
    </p:spTree>
    <p:extLst>
      <p:ext uri="{BB962C8B-B14F-4D97-AF65-F5344CB8AC3E}">
        <p14:creationId xmlns:p14="http://schemas.microsoft.com/office/powerpoint/2010/main" val="4183346702"/>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5:13 Is anyone among you suffering? Let him pray.</a:t>
            </a:r>
          </a:p>
        </p:txBody>
      </p:sp>
    </p:spTree>
    <p:extLst>
      <p:ext uri="{BB962C8B-B14F-4D97-AF65-F5344CB8AC3E}">
        <p14:creationId xmlns:p14="http://schemas.microsoft.com/office/powerpoint/2010/main" val="636654007"/>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Peter 5:6 Therefore humble yourselves under the mighty hand of God, that He may exalt you in due time,  </a:t>
            </a:r>
            <a:r>
              <a:rPr lang="en-US" baseline="30000" dirty="0"/>
              <a:t>7</a:t>
            </a:r>
            <a:r>
              <a:rPr lang="en-US" dirty="0"/>
              <a:t> casting all your care upon Him, for He cares for you. </a:t>
            </a:r>
          </a:p>
        </p:txBody>
      </p:sp>
    </p:spTree>
    <p:extLst>
      <p:ext uri="{BB962C8B-B14F-4D97-AF65-F5344CB8AC3E}">
        <p14:creationId xmlns:p14="http://schemas.microsoft.com/office/powerpoint/2010/main" val="2189756402"/>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18:2  "There was in a certain city a judge who did not fear God nor regard man.</a:t>
            </a:r>
          </a:p>
        </p:txBody>
      </p:sp>
    </p:spTree>
    <p:extLst>
      <p:ext uri="{BB962C8B-B14F-4D97-AF65-F5344CB8AC3E}">
        <p14:creationId xmlns:p14="http://schemas.microsoft.com/office/powerpoint/2010/main" val="2327809791"/>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Deuteronomy 16:18 " You shall appoint judges and officers in all your gates, which the LORD your God gives you, according to your tribes, and they shall judge the people with just judgment.  </a:t>
            </a:r>
            <a:r>
              <a:rPr lang="en-US" baseline="30000" dirty="0"/>
              <a:t>19</a:t>
            </a:r>
            <a:r>
              <a:rPr lang="en-US" dirty="0"/>
              <a:t> "You shall not pervert justice; you shall not show partiality, nor take a bribe, for a bribe blinds the eyes of the wise and twists the words of the righteous.  </a:t>
            </a:r>
            <a:r>
              <a:rPr lang="en-US" baseline="30000" dirty="0"/>
              <a:t>20</a:t>
            </a:r>
            <a:r>
              <a:rPr lang="en-US" dirty="0"/>
              <a:t> "You shall follow what is altogether just, that you may live and inherit the land which the LORD your God is giving you.</a:t>
            </a:r>
          </a:p>
        </p:txBody>
      </p:sp>
    </p:spTree>
    <p:extLst>
      <p:ext uri="{BB962C8B-B14F-4D97-AF65-F5344CB8AC3E}">
        <p14:creationId xmlns:p14="http://schemas.microsoft.com/office/powerpoint/2010/main" val="3537110659"/>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18:3 "Now there was a widow in that city; and she came to him, saying, 'Get justice for me from my adversary.'  </a:t>
            </a:r>
            <a:r>
              <a:rPr lang="en-US" baseline="30000" dirty="0"/>
              <a:t>4</a:t>
            </a:r>
            <a:r>
              <a:rPr lang="en-US" dirty="0"/>
              <a:t> "And he would not for a while; but afterward he said within himself, 'Though I do not fear God nor regard man,  </a:t>
            </a:r>
            <a:r>
              <a:rPr lang="en-US" baseline="30000" dirty="0"/>
              <a:t>5</a:t>
            </a:r>
            <a:r>
              <a:rPr lang="en-US" dirty="0"/>
              <a:t> 'yet because this widow troubles me I will avenge her, lest by her continual coming she weary me.' "</a:t>
            </a:r>
          </a:p>
        </p:txBody>
      </p:sp>
    </p:spTree>
    <p:extLst>
      <p:ext uri="{BB962C8B-B14F-4D97-AF65-F5344CB8AC3E}">
        <p14:creationId xmlns:p14="http://schemas.microsoft.com/office/powerpoint/2010/main" val="2384133306"/>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weary means:</a:t>
            </a:r>
            <a:br>
              <a:rPr lang="en-US" dirty="0"/>
            </a:br>
            <a:r>
              <a:rPr lang="en-US" dirty="0"/>
              <a:t/>
            </a:r>
            <a:br>
              <a:rPr lang="en-US" dirty="0"/>
            </a:br>
            <a:r>
              <a:rPr lang="en-US" dirty="0"/>
              <a:t>1. to blacken an eye, </a:t>
            </a:r>
            <a:r>
              <a:rPr lang="en-US" i="1" dirty="0"/>
              <a:t>give a black eye, strike in the face  </a:t>
            </a:r>
            <a:endParaRPr lang="en-US" dirty="0"/>
          </a:p>
          <a:p>
            <a:r>
              <a:rPr lang="en-US" dirty="0"/>
              <a:t>2. to bring someone to submission by constant annoyance, </a:t>
            </a:r>
            <a:r>
              <a:rPr lang="en-US" i="1" dirty="0"/>
              <a:t>wear down</a:t>
            </a:r>
            <a:endParaRPr lang="en-US" dirty="0"/>
          </a:p>
        </p:txBody>
      </p:sp>
    </p:spTree>
    <p:extLst>
      <p:ext uri="{BB962C8B-B14F-4D97-AF65-F5344CB8AC3E}">
        <p14:creationId xmlns:p14="http://schemas.microsoft.com/office/powerpoint/2010/main" val="1265609022"/>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18:6 Then the Lord said, "Hear what the unjust judge said.  </a:t>
            </a:r>
            <a:r>
              <a:rPr lang="en-US" baseline="30000" dirty="0"/>
              <a:t>7</a:t>
            </a:r>
            <a:r>
              <a:rPr lang="en-US" dirty="0"/>
              <a:t> "And shall God not avenge His own elect who cry out day and night to Him, though He bears long with them?  </a:t>
            </a:r>
            <a:r>
              <a:rPr lang="en-US" baseline="30000" dirty="0"/>
              <a:t>8</a:t>
            </a:r>
            <a:r>
              <a:rPr lang="en-US" dirty="0"/>
              <a:t> "I tell you that He will avenge them speedily. Nevertheless, when the Son of Man comes, will He really find faith on the earth?"</a:t>
            </a:r>
          </a:p>
        </p:txBody>
      </p:sp>
    </p:spTree>
    <p:extLst>
      <p:ext uri="{BB962C8B-B14F-4D97-AF65-F5344CB8AC3E}">
        <p14:creationId xmlns:p14="http://schemas.microsoft.com/office/powerpoint/2010/main" val="2633214422"/>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3895</TotalTime>
  <Words>1872</Words>
  <Application>Microsoft Office PowerPoint</Application>
  <PresentationFormat>On-screen Show (4:3)</PresentationFormat>
  <Paragraphs>68</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64</cp:revision>
  <dcterms:created xsi:type="dcterms:W3CDTF">2006-12-19T00:50:39Z</dcterms:created>
  <dcterms:modified xsi:type="dcterms:W3CDTF">2015-03-15T02:49:51Z</dcterms:modified>
</cp:coreProperties>
</file>